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07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84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33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89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1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7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77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50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821E7-CF51-4C7C-8999-DD7EF268C346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A7D76-1CF6-4F3C-92B3-D99CE71440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1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3928145" y="2516697"/>
            <a:ext cx="3646576" cy="1107996"/>
            <a:chOff x="2971800" y="914400"/>
            <a:chExt cx="3646576" cy="1107996"/>
          </a:xfrm>
        </p:grpSpPr>
        <p:sp>
          <p:nvSpPr>
            <p:cNvPr id="5" name="TextBox 4"/>
            <p:cNvSpPr txBox="1"/>
            <p:nvPr/>
          </p:nvSpPr>
          <p:spPr>
            <a:xfrm>
              <a:off x="4177515" y="914400"/>
              <a:ext cx="244086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rgbClr val="A9A067"/>
                  </a:solidFill>
                  <a:latin typeface="Copperplate Gothic Bold" pitchFamily="34" charset="0"/>
                </a:rPr>
                <a:t>International</a:t>
              </a:r>
            </a:p>
            <a:p>
              <a:r>
                <a:rPr lang="en-US" sz="2200" dirty="0">
                  <a:solidFill>
                    <a:srgbClr val="A9A067"/>
                  </a:solidFill>
                  <a:latin typeface="Copperplate Gothic Bold" pitchFamily="34" charset="0"/>
                </a:rPr>
                <a:t>Image Sensor</a:t>
              </a:r>
            </a:p>
            <a:p>
              <a:r>
                <a:rPr lang="en-US" sz="2200" dirty="0">
                  <a:solidFill>
                    <a:srgbClr val="A9A067"/>
                  </a:solidFill>
                  <a:latin typeface="Copperplate Gothic Bold" pitchFamily="34" charset="0"/>
                </a:rPr>
                <a:t>Society</a:t>
              </a:r>
            </a:p>
          </p:txBody>
        </p:sp>
        <p:grpSp>
          <p:nvGrpSpPr>
            <p:cNvPr id="6" name="Group 19"/>
            <p:cNvGrpSpPr/>
            <p:nvPr/>
          </p:nvGrpSpPr>
          <p:grpSpPr>
            <a:xfrm>
              <a:off x="2971800" y="934998"/>
              <a:ext cx="1178120" cy="1066800"/>
              <a:chOff x="2971800" y="943759"/>
              <a:chExt cx="1178120" cy="1066800"/>
            </a:xfrm>
          </p:grpSpPr>
          <p:grpSp>
            <p:nvGrpSpPr>
              <p:cNvPr id="7" name="Group 2"/>
              <p:cNvGrpSpPr/>
              <p:nvPr/>
            </p:nvGrpSpPr>
            <p:grpSpPr>
              <a:xfrm>
                <a:off x="2971800" y="943759"/>
                <a:ext cx="562975" cy="457200"/>
                <a:chOff x="2971800" y="943759"/>
                <a:chExt cx="562975" cy="457200"/>
              </a:xfrm>
            </p:grpSpPr>
            <p:sp>
              <p:nvSpPr>
                <p:cNvPr id="17" name="Rectangle 6"/>
                <p:cNvSpPr/>
                <p:nvPr/>
              </p:nvSpPr>
              <p:spPr>
                <a:xfrm>
                  <a:off x="3017856" y="943759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TextBox 8"/>
                <p:cNvSpPr txBox="1"/>
                <p:nvPr/>
              </p:nvSpPr>
              <p:spPr>
                <a:xfrm rot="18910149">
                  <a:off x="2971800" y="1025005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  <p:grpSp>
            <p:nvGrpSpPr>
              <p:cNvPr id="8" name="Group 15"/>
              <p:cNvGrpSpPr/>
              <p:nvPr/>
            </p:nvGrpSpPr>
            <p:grpSpPr>
              <a:xfrm>
                <a:off x="3581400" y="943759"/>
                <a:ext cx="562975" cy="457200"/>
                <a:chOff x="3581400" y="943759"/>
                <a:chExt cx="562975" cy="457200"/>
              </a:xfrm>
            </p:grpSpPr>
            <p:sp>
              <p:nvSpPr>
                <p:cNvPr id="15" name="Rectangle 7"/>
                <p:cNvSpPr/>
                <p:nvPr/>
              </p:nvSpPr>
              <p:spPr>
                <a:xfrm>
                  <a:off x="3627456" y="943759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TextBox 9"/>
                <p:cNvSpPr txBox="1"/>
                <p:nvPr/>
              </p:nvSpPr>
              <p:spPr>
                <a:xfrm rot="2600286">
                  <a:off x="3581400" y="1025004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  <p:grpSp>
            <p:nvGrpSpPr>
              <p:cNvPr id="9" name="Group 1"/>
              <p:cNvGrpSpPr/>
              <p:nvPr/>
            </p:nvGrpSpPr>
            <p:grpSpPr>
              <a:xfrm>
                <a:off x="3586945" y="1552922"/>
                <a:ext cx="562975" cy="457200"/>
                <a:chOff x="3581401" y="1540287"/>
                <a:chExt cx="562975" cy="457200"/>
              </a:xfrm>
            </p:grpSpPr>
            <p:sp>
              <p:nvSpPr>
                <p:cNvPr id="13" name="Rectangle 10"/>
                <p:cNvSpPr/>
                <p:nvPr/>
              </p:nvSpPr>
              <p:spPr>
                <a:xfrm>
                  <a:off x="3627457" y="1540287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1"/>
                <p:cNvSpPr txBox="1"/>
                <p:nvPr/>
              </p:nvSpPr>
              <p:spPr>
                <a:xfrm rot="18910149">
                  <a:off x="3581401" y="1621532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  <p:grpSp>
            <p:nvGrpSpPr>
              <p:cNvPr id="10" name="Group 16"/>
              <p:cNvGrpSpPr/>
              <p:nvPr/>
            </p:nvGrpSpPr>
            <p:grpSpPr>
              <a:xfrm>
                <a:off x="2971800" y="1553359"/>
                <a:ext cx="562975" cy="457200"/>
                <a:chOff x="2971800" y="1553359"/>
                <a:chExt cx="562975" cy="457200"/>
              </a:xfrm>
            </p:grpSpPr>
            <p:sp>
              <p:nvSpPr>
                <p:cNvPr id="11" name="Rectangle 12"/>
                <p:cNvSpPr/>
                <p:nvPr/>
              </p:nvSpPr>
              <p:spPr>
                <a:xfrm>
                  <a:off x="3017856" y="1553359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rgbClr val="A9A06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3"/>
                <p:cNvSpPr txBox="1"/>
                <p:nvPr/>
              </p:nvSpPr>
              <p:spPr>
                <a:xfrm rot="2600286">
                  <a:off x="2971800" y="1634604"/>
                  <a:ext cx="56297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rgbClr val="A9A067"/>
                      </a:solidFill>
                      <a:latin typeface="Copperplate Gothic Bold" pitchFamily="34" charset="0"/>
                    </a:rPr>
                    <a:t>IISS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3390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Copperplate Gothic Bold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 Ami</dc:creator>
  <cp:lastModifiedBy>Kobayashi Ami</cp:lastModifiedBy>
  <cp:revision>1</cp:revision>
  <dcterms:created xsi:type="dcterms:W3CDTF">2017-05-10T01:38:12Z</dcterms:created>
  <dcterms:modified xsi:type="dcterms:W3CDTF">2017-05-10T01:38:29Z</dcterms:modified>
</cp:coreProperties>
</file>