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4513" autoAdjust="0"/>
  </p:normalViewPr>
  <p:slideViewPr>
    <p:cSldViewPr>
      <p:cViewPr>
        <p:scale>
          <a:sx n="100" d="100"/>
          <a:sy n="100" d="100"/>
        </p:scale>
        <p:origin x="218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8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9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2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0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4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1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D6C2F-D2AB-45DB-BA68-19C659998520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42D3-0F3E-4848-BC74-9E0CDEF55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2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971800" y="914400"/>
            <a:ext cx="3646576" cy="1107996"/>
            <a:chOff x="2971800" y="914400"/>
            <a:chExt cx="3646576" cy="1107996"/>
          </a:xfrm>
        </p:grpSpPr>
        <p:sp>
          <p:nvSpPr>
            <p:cNvPr id="5" name="TextBox 4"/>
            <p:cNvSpPr txBox="1"/>
            <p:nvPr/>
          </p:nvSpPr>
          <p:spPr>
            <a:xfrm>
              <a:off x="4177515" y="914400"/>
              <a:ext cx="244086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International</a:t>
              </a:r>
            </a:p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Image Sensor</a:t>
              </a:r>
            </a:p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Society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971800" y="934998"/>
              <a:ext cx="1178120" cy="1066800"/>
              <a:chOff x="2971800" y="943759"/>
              <a:chExt cx="1178120" cy="106680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971800" y="943759"/>
                <a:ext cx="562975" cy="457200"/>
                <a:chOff x="2971800" y="943759"/>
                <a:chExt cx="562975" cy="457200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3017856" y="9437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 rot="18910149">
                  <a:off x="2971800" y="1025005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3581400" y="943759"/>
                <a:ext cx="562975" cy="457200"/>
                <a:chOff x="3581400" y="943759"/>
                <a:chExt cx="562975" cy="4572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627456" y="9437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 rot="2600286">
                  <a:off x="3581400" y="1025004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2" name="Group 1"/>
              <p:cNvGrpSpPr/>
              <p:nvPr/>
            </p:nvGrpSpPr>
            <p:grpSpPr>
              <a:xfrm>
                <a:off x="3586945" y="1552922"/>
                <a:ext cx="562975" cy="457200"/>
                <a:chOff x="3581401" y="1540287"/>
                <a:chExt cx="562975" cy="45720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3627457" y="1540287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 rot="18910149">
                  <a:off x="3581401" y="1621532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2971800" y="1553359"/>
                <a:ext cx="562975" cy="457200"/>
                <a:chOff x="2971800" y="1553359"/>
                <a:chExt cx="562975" cy="457200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3017856" y="15533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 rot="2600286">
                  <a:off x="2971800" y="1634604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</p:grpSp>
      </p:grpSp>
      <p:sp>
        <p:nvSpPr>
          <p:cNvPr id="15" name="TextBox 14"/>
          <p:cNvSpPr txBox="1"/>
          <p:nvPr/>
        </p:nvSpPr>
        <p:spPr>
          <a:xfrm rot="19495698">
            <a:off x="838078" y="1034357"/>
            <a:ext cx="1936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ARTWORK</a:t>
            </a:r>
          </a:p>
        </p:txBody>
      </p:sp>
      <p:sp>
        <p:nvSpPr>
          <p:cNvPr id="18" name="TextBox 17"/>
          <p:cNvSpPr txBox="1"/>
          <p:nvPr/>
        </p:nvSpPr>
        <p:spPr>
          <a:xfrm rot="19495698">
            <a:off x="1303086" y="4836467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JPG</a:t>
            </a:r>
          </a:p>
        </p:txBody>
      </p:sp>
      <p:sp>
        <p:nvSpPr>
          <p:cNvPr id="19" name="TextBox 18"/>
          <p:cNvSpPr txBox="1"/>
          <p:nvPr/>
        </p:nvSpPr>
        <p:spPr>
          <a:xfrm rot="19495698">
            <a:off x="1309090" y="3201344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PNG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381" y="4572000"/>
            <a:ext cx="3600733" cy="117012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42" y="2682919"/>
            <a:ext cx="3675434" cy="119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Copperplate Gothic Bold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 R Fossum</cp:lastModifiedBy>
  <cp:revision>3</cp:revision>
  <dcterms:created xsi:type="dcterms:W3CDTF">2012-12-07T12:08:42Z</dcterms:created>
  <dcterms:modified xsi:type="dcterms:W3CDTF">2017-03-17T15:44:40Z</dcterms:modified>
</cp:coreProperties>
</file>